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4" r:id="rId6"/>
  </p:sldIdLst>
  <p:sldSz cx="12192000" cy="6858000"/>
  <p:notesSz cx="6858000" cy="9144000"/>
  <p:embeddedFontLst>
    <p:embeddedFont>
      <p:font typeface="Garamond" panose="02020404030301010803" pitchFamily="18" charset="0"/>
      <p:regular r:id="rId7"/>
      <p:bold r:id="rId8"/>
      <p:italic r:id="rId9"/>
    </p:embeddedFont>
    <p:embeddedFont>
      <p:font typeface="Gill Sans MT" panose="020B0502020104020203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65E0B-6955-D389-0226-D8D743FC5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5C2C6C-9FE5-90DA-A3F7-DF1C98767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FEE32-0018-33BE-4622-04044F036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1CB8E-9457-2984-B496-6F85A2D24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BDF0D-E1CE-4F99-BC92-2F99059D4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798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DD5CB-CEB9-96B9-77F9-B047FEEFC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12E3B2-75E6-59DD-9B28-F4CBA4CFAB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AB561-BD36-E9F8-A9C6-07FE7949F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FAEFD1-E7AE-E9EB-1E4D-D1435A946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F83B0-AAF9-3B26-32C2-68DD24C5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04311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92701-6CC1-FCC1-96DC-0A93D3B7F7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88799-FD05-EBEB-3F9E-134083D5F4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B32D0-F996-F998-4474-159AD526B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68CB8-7EA7-3687-AD96-EA18DFBAA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5C58C-7317-0CF3-2328-2F10DC17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75962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57AA-45CF-CC89-0D2D-A62A1A1B6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AA0C0-9E7F-A99A-B337-C13C57683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D856E-358B-4218-4DB6-5A98250D2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895FB-3D88-E7EC-75FC-8C1FA93CB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67043-EFFE-5DAD-D350-10539AB6D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7558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C9DA0-1B1B-3278-0B00-5E1ABCEFF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B139B5-138B-BDA1-1C71-BD98E374B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FBB60-BFF4-4E80-B619-DB3DD20D1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82612-D01C-EA34-BF03-D41218194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32C1F-0279-A8C7-BE8B-579F0FD7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8934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A5172-66D5-9B2E-2889-532A4A627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BDEFC-8ECF-FEED-F957-256E372F8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EA2E4-FFF1-DBB9-D90E-58927E9E23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93CED8-CDAA-1F54-BC9C-3D950D011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12006A-5460-968A-1763-1BC07C5F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1F263-492C-7B19-73BF-5613BBDF0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75983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DF55A-918A-3085-7E24-E2AB59B1E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84C2D-9EB1-3501-4931-90E4E6F74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71D858-41D6-D1EA-C95B-56DF6EFB2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92C16-FA6E-D81A-FBAD-727415F7CC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4B14C5-B4DD-E7DD-E734-12EA8B41BC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3F05EB-E759-3521-4E51-548B7DE0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347EE0-E66C-F4B6-716E-0298EA010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BB2E14-A0C7-A46F-0AFA-CFB084AA1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76095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5384A-D2F3-FB4A-3BAC-BDEA061D4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53670D-FFF1-F6F8-D6F1-C75DF4147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D45440-AE73-29F8-C797-B9D6DC9C6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2C086-9066-E50F-4486-3EF0B5E88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823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3F64CB-B739-9BBD-B2C2-A954138F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59AE29-5344-3B15-8217-08734ADF4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9936F-FE72-9840-BA57-0F3080C74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21113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6759C-50B0-C621-B7F5-EDD19D465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2967A-2401-40C2-12CD-9990CF9B8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E356D4-946F-7B37-8331-50F621236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98B37A-E30F-1EC9-E883-D5D057336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C9767-0942-DD7F-3B21-953C62615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69D212-8BE1-B995-E3B6-FC1469010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7144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F07-6D4E-0C83-5882-444E8E968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779C1-1513-C169-2042-E5C693E6DA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70D0A7-A509-563B-9117-F60855D54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E18E9-76C1-157C-D88E-68A98050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230D39-2FA4-A345-CC98-BCED99E30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ABBC21-A60A-0A28-D42C-489A07F28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176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4EE6A5-EC64-AEC7-7339-983EAA7A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43276-492C-673B-B681-A4DD2B046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C747E-883C-404A-4759-6D97FF66DB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D29F9-8D23-477E-BD50-C63CEE51F35D}" type="datetimeFigureOut">
              <a:rPr lang="en-SG" smtClean="0"/>
              <a:t>6/11/2025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47CEA-3914-FF53-A9FA-AF97B1E95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355F0-BF5F-21A4-3516-25C881A8F3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49CFF-A72A-45DB-865D-C6B3EE34E090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3775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180BB-BF8F-9616-3BEB-F420C2F3B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65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Things </a:t>
            </a:r>
            <a:br>
              <a:rPr lang="en-US" dirty="0"/>
            </a:br>
            <a:r>
              <a:rPr lang="en-US" i="1" dirty="0">
                <a:latin typeface="Garamond" panose="02020404030301010803" pitchFamily="18" charset="0"/>
              </a:rPr>
              <a:t>a Cataloguer </a:t>
            </a:r>
            <a:br>
              <a:rPr lang="en-US" dirty="0"/>
            </a:br>
            <a:r>
              <a:rPr lang="en-US" dirty="0"/>
              <a:t>Wants to Know about</a:t>
            </a:r>
            <a:br>
              <a:rPr lang="en-US" dirty="0"/>
            </a:br>
            <a:r>
              <a:rPr lang="en-US" dirty="0"/>
              <a:t> </a:t>
            </a:r>
            <a:r>
              <a:rPr lang="en-US" i="1" dirty="0">
                <a:latin typeface="Garamond" panose="02020404030301010803" pitchFamily="18" charset="0"/>
              </a:rPr>
              <a:t>Digital Preservation </a:t>
            </a:r>
            <a:endParaRPr lang="en-SG" i="1" dirty="0">
              <a:latin typeface="Garamond" panose="02020404030301010803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7AC021-68A9-204B-49F9-22CB1EF976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02238"/>
            <a:ext cx="9144000" cy="1655762"/>
          </a:xfrm>
        </p:spPr>
        <p:txBody>
          <a:bodyPr>
            <a:normAutofit/>
          </a:bodyPr>
          <a:lstStyle/>
          <a:p>
            <a:r>
              <a:rPr lang="en-SG" dirty="0"/>
              <a:t>Abigail Huang, NLB </a:t>
            </a:r>
          </a:p>
          <a:p>
            <a:r>
              <a:rPr lang="en-SG" dirty="0"/>
              <a:t>Lightning Talk, </a:t>
            </a:r>
            <a:r>
              <a:rPr lang="en-SG" dirty="0" err="1"/>
              <a:t>iPres</a:t>
            </a:r>
            <a:r>
              <a:rPr lang="en-SG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1820371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6A5C4-5116-1102-F439-6AAE49AA6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83FD37-AFF9-A6DD-D075-B40FC93AD029}"/>
              </a:ext>
            </a:extLst>
          </p:cNvPr>
          <p:cNvSpPr txBox="1"/>
          <p:nvPr/>
        </p:nvSpPr>
        <p:spPr>
          <a:xfrm>
            <a:off x="1181100" y="2152650"/>
            <a:ext cx="49149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SG" sz="8000" dirty="0"/>
              <a:t>WHO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09CEEA-73B4-61A3-3725-01FE097BE3D9}"/>
              </a:ext>
            </a:extLst>
          </p:cNvPr>
          <p:cNvSpPr txBox="1"/>
          <p:nvPr/>
        </p:nvSpPr>
        <p:spPr>
          <a:xfrm>
            <a:off x="6096000" y="220027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is involved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EE902-2D27-3D90-444B-3CD0B88D8A3F}"/>
              </a:ext>
            </a:extLst>
          </p:cNvPr>
          <p:cNvSpPr txBox="1"/>
          <p:nvPr/>
        </p:nvSpPr>
        <p:spPr>
          <a:xfrm>
            <a:off x="6096000" y="3477844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is in charge</a:t>
            </a:r>
          </a:p>
        </p:txBody>
      </p:sp>
    </p:spTree>
    <p:extLst>
      <p:ext uri="{BB962C8B-B14F-4D97-AF65-F5344CB8AC3E}">
        <p14:creationId xmlns:p14="http://schemas.microsoft.com/office/powerpoint/2010/main" val="389306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1E65C-17AC-9169-F4BF-B2555B8CB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9851A-82DB-3CAC-7ACE-D6F5B0E16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8EBB5B-1052-D7A9-9B7C-4498B4F3F0F1}"/>
              </a:ext>
            </a:extLst>
          </p:cNvPr>
          <p:cNvSpPr txBox="1"/>
          <p:nvPr/>
        </p:nvSpPr>
        <p:spPr>
          <a:xfrm>
            <a:off x="2362201" y="215265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SG" sz="8000" dirty="0"/>
              <a:t>WHAT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8CAAFB-758F-206B-E71F-D6BE27FABBE2}"/>
              </a:ext>
            </a:extLst>
          </p:cNvPr>
          <p:cNvSpPr txBox="1"/>
          <p:nvPr/>
        </p:nvSpPr>
        <p:spPr>
          <a:xfrm>
            <a:off x="6096000" y="220027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is preserved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2CE9EE-8676-557D-E67F-55C80FBF4790}"/>
              </a:ext>
            </a:extLst>
          </p:cNvPr>
          <p:cNvSpPr txBox="1"/>
          <p:nvPr/>
        </p:nvSpPr>
        <p:spPr>
          <a:xfrm>
            <a:off x="6076949" y="3451473"/>
            <a:ext cx="5257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preservation metadata</a:t>
            </a:r>
          </a:p>
        </p:txBody>
      </p:sp>
    </p:spTree>
    <p:extLst>
      <p:ext uri="{BB962C8B-B14F-4D97-AF65-F5344CB8AC3E}">
        <p14:creationId xmlns:p14="http://schemas.microsoft.com/office/powerpoint/2010/main" val="421526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BA548-EB91-0D60-DFF3-4378EF556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DBF1F-D8B3-0CC8-C7CF-FEAC1FFF3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BC29EB-C1AF-DDB4-4B16-F39D457EE2B9}"/>
              </a:ext>
            </a:extLst>
          </p:cNvPr>
          <p:cNvSpPr txBox="1"/>
          <p:nvPr/>
        </p:nvSpPr>
        <p:spPr>
          <a:xfrm>
            <a:off x="2362201" y="215265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SG" sz="8000" dirty="0"/>
              <a:t>HOW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2C27E-C8F1-0E0A-6C22-84969B55F5BD}"/>
              </a:ext>
            </a:extLst>
          </p:cNvPr>
          <p:cNvSpPr txBox="1"/>
          <p:nvPr/>
        </p:nvSpPr>
        <p:spPr>
          <a:xfrm>
            <a:off x="6096000" y="220027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to identify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6388AA-5809-3647-410B-4D77178D66D2}"/>
              </a:ext>
            </a:extLst>
          </p:cNvPr>
          <p:cNvSpPr txBox="1"/>
          <p:nvPr/>
        </p:nvSpPr>
        <p:spPr>
          <a:xfrm>
            <a:off x="6096000" y="3476089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to update</a:t>
            </a:r>
          </a:p>
        </p:txBody>
      </p:sp>
    </p:spTree>
    <p:extLst>
      <p:ext uri="{BB962C8B-B14F-4D97-AF65-F5344CB8AC3E}">
        <p14:creationId xmlns:p14="http://schemas.microsoft.com/office/powerpoint/2010/main" val="78776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34563-F97C-4782-7B97-94FC5B76E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DE37F-9AAD-B7D7-300D-6C41CE7DC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FD506D-ACC4-D1A0-ACB0-4A3F071CBA9B}"/>
              </a:ext>
            </a:extLst>
          </p:cNvPr>
          <p:cNvSpPr txBox="1"/>
          <p:nvPr/>
        </p:nvSpPr>
        <p:spPr>
          <a:xfrm>
            <a:off x="2447925" y="2152650"/>
            <a:ext cx="3648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SG" sz="8000" dirty="0"/>
              <a:t>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266600-C92C-31A4-08C9-4CABFB639398}"/>
              </a:ext>
            </a:extLst>
          </p:cNvPr>
          <p:cNvSpPr txBox="1"/>
          <p:nvPr/>
        </p:nvSpPr>
        <p:spPr>
          <a:xfrm>
            <a:off x="6096000" y="220027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ponder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EAC406-CFFA-F290-E006-080299D6BC92}"/>
              </a:ext>
            </a:extLst>
          </p:cNvPr>
          <p:cNvSpPr txBox="1"/>
          <p:nvPr/>
        </p:nvSpPr>
        <p:spPr>
          <a:xfrm>
            <a:off x="6096000" y="3476089"/>
            <a:ext cx="6096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000" i="1" dirty="0">
                <a:latin typeface="Garamond" panose="02020404030301010803" pitchFamily="18" charset="0"/>
              </a:rPr>
              <a:t>break silos</a:t>
            </a:r>
          </a:p>
          <a:p>
            <a:endParaRPr lang="en-SG" sz="8000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5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42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Gill Sans MT</vt:lpstr>
      <vt:lpstr>Garamond</vt:lpstr>
      <vt:lpstr>Office Theme</vt:lpstr>
      <vt:lpstr>Things  a Cataloguer  Wants to Know about  Digital Preservation 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Things  a Cataloguer  Wants to Know about  Digital Preservation </dc:title>
  <dc:creator>Abigail Huang</dc:creator>
  <cp:lastModifiedBy>Takina Events AV User 1</cp:lastModifiedBy>
  <cp:revision>3</cp:revision>
  <dcterms:created xsi:type="dcterms:W3CDTF">2025-10-26T05:06:10Z</dcterms:created>
  <dcterms:modified xsi:type="dcterms:W3CDTF">2025-11-05T19:58:37Z</dcterms:modified>
</cp:coreProperties>
</file>